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9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6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5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4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0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8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1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7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7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B667-75B6-A040-8071-AEF70909A43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5BBF6-9D26-CF46-8F7A-A4617D0C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05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2807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72006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5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2807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2006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05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82807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006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205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2807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2006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01473"/>
              </p:ext>
            </p:extLst>
          </p:nvPr>
        </p:nvGraphicFramePr>
        <p:xfrm>
          <a:off x="-91805" y="-30601"/>
          <a:ext cx="9333342" cy="698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47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I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can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the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see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a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81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like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to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and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283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go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3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05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2807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72006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5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2807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2006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05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82807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006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205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2807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2006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141368"/>
              </p:ext>
            </p:extLst>
          </p:nvPr>
        </p:nvGraphicFramePr>
        <p:xfrm>
          <a:off x="-91805" y="-30601"/>
          <a:ext cx="9333342" cy="698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47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write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part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only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words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first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sound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81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their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283"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12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05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2807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72006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5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2807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2006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05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82807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006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205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2807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2006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407635"/>
              </p:ext>
            </p:extLst>
          </p:nvPr>
        </p:nvGraphicFramePr>
        <p:xfrm>
          <a:off x="-91805" y="-30601"/>
          <a:ext cx="9333342" cy="698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47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you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do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my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are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he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with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81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is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little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she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283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was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6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05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2807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72006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5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2807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2006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05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82807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006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205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2807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2006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092361"/>
              </p:ext>
            </p:extLst>
          </p:nvPr>
        </p:nvGraphicFramePr>
        <p:xfrm>
          <a:off x="-91805" y="-30601"/>
          <a:ext cx="9333342" cy="698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47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for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have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of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they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said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want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81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here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me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this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283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what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00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05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2807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72006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5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2807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2006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05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82807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006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205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2807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2006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796647"/>
              </p:ext>
            </p:extLst>
          </p:nvPr>
        </p:nvGraphicFramePr>
        <p:xfrm>
          <a:off x="-91805" y="-30601"/>
          <a:ext cx="9333342" cy="698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47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help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too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has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play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look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where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81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good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who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come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283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does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5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05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2807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72006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5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2807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2006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05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82807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006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205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2807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2006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193711"/>
              </p:ext>
            </p:extLst>
          </p:nvPr>
        </p:nvGraphicFramePr>
        <p:xfrm>
          <a:off x="-91805" y="-30601"/>
          <a:ext cx="9333342" cy="698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47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brown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red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green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white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yellow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blue</a:t>
                      </a:r>
                      <a:endParaRPr lang="en-US" sz="5000" b="1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81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black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orange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pink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283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purple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34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05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2807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72006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5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2807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2006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05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82807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006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205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2807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2006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177619"/>
              </p:ext>
            </p:extLst>
          </p:nvPr>
        </p:nvGraphicFramePr>
        <p:xfrm>
          <a:off x="-91805" y="-30601"/>
          <a:ext cx="9333342" cy="698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47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down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will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there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two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her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one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81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then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new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could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283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place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53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05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2807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72006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5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2807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2006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05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82807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006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205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2807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2006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865530"/>
              </p:ext>
            </p:extLst>
          </p:nvPr>
        </p:nvGraphicFramePr>
        <p:xfrm>
          <a:off x="-91805" y="-30601"/>
          <a:ext cx="9333342" cy="698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47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all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that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day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long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than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his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81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when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which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by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283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some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78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05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2807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72006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5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2807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2006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05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82807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006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205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2807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2006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14967"/>
              </p:ext>
            </p:extLst>
          </p:nvPr>
        </p:nvGraphicFramePr>
        <p:xfrm>
          <a:off x="-91805" y="-30601"/>
          <a:ext cx="9333342" cy="698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47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now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way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from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how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water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these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81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people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work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about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283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may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248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05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2807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72006" y="61199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5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2807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2006" y="5328048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05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82807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006" y="1816815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205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2807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2006" y="3572431"/>
            <a:ext cx="2795216" cy="1468751"/>
          </a:xfrm>
          <a:prstGeom prst="rect">
            <a:avLst/>
          </a:prstGeom>
          <a:noFill/>
          <a:ln w="50800" cap="rnd"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80360"/>
              </p:ext>
            </p:extLst>
          </p:nvPr>
        </p:nvGraphicFramePr>
        <p:xfrm>
          <a:off x="-91805" y="-30601"/>
          <a:ext cx="9333342" cy="6987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3476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or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each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other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02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into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more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find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681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over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were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know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283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omic Sans MS" panose="030F0702030302020204" pitchFamily="66" charset="0"/>
                          <a:cs typeface="KG Lego House"/>
                        </a:rPr>
                        <a:t>would</a:t>
                      </a:r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Comic Sans MS" panose="030F0702030302020204" pitchFamily="66" charset="0"/>
                        <a:cs typeface="KG Lego House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45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97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KG Lego House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</dc:creator>
  <cp:lastModifiedBy>HASSELL, MARIA</cp:lastModifiedBy>
  <cp:revision>15</cp:revision>
  <cp:lastPrinted>2017-01-04T15:41:21Z</cp:lastPrinted>
  <dcterms:created xsi:type="dcterms:W3CDTF">2015-08-24T22:23:09Z</dcterms:created>
  <dcterms:modified xsi:type="dcterms:W3CDTF">2017-11-06T21:09:59Z</dcterms:modified>
</cp:coreProperties>
</file>